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0" r:id="rId1"/>
  </p:sldMasterIdLst>
  <p:sldIdLst>
    <p:sldId id="256" r:id="rId2"/>
    <p:sldId id="257" r:id="rId3"/>
    <p:sldId id="258" r:id="rId4"/>
    <p:sldId id="259" r:id="rId5"/>
    <p:sldId id="260" r:id="rId6"/>
    <p:sldId id="262" r:id="rId7"/>
    <p:sldId id="263" r:id="rId8"/>
    <p:sldId id="265" r:id="rId9"/>
    <p:sldId id="266" r:id="rId10"/>
    <p:sldId id="267" r:id="rId11"/>
    <p:sldId id="264"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p:cViewPr varScale="1">
        <p:scale>
          <a:sx n="96" d="100"/>
          <a:sy n="96" d="100"/>
        </p:scale>
        <p:origin x="86" y="1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21D2810-01F5-4088-BCAC-E96004D177E5}" type="datetimeFigureOut">
              <a:rPr lang="en-IN" smtClean="0"/>
              <a:t>28-11-2021</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2909329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1D2810-01F5-4088-BCAC-E96004D177E5}" type="datetimeFigureOut">
              <a:rPr lang="en-IN" smtClean="0"/>
              <a:t>28-11-2021</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22952094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1D2810-01F5-4088-BCAC-E96004D177E5}" type="datetimeFigureOut">
              <a:rPr lang="en-IN" smtClean="0"/>
              <a:t>28-11-2021</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9A62B6D-4E75-4D14-83B0-4CB12504259D}"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109044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D21D2810-01F5-4088-BCAC-E96004D177E5}" type="datetimeFigureOut">
              <a:rPr lang="en-IN" smtClean="0"/>
              <a:t>28-11-2021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5816119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D21D2810-01F5-4088-BCAC-E96004D177E5}" type="datetimeFigureOut">
              <a:rPr lang="en-IN" smtClean="0"/>
              <a:t>28-11-2021</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9A62B6D-4E75-4D14-83B0-4CB12504259D}"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694966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D21D2810-01F5-4088-BCAC-E96004D177E5}" type="datetimeFigureOut">
              <a:rPr lang="en-IN" smtClean="0"/>
              <a:t>28-11-2021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37452267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1D2810-01F5-4088-BCAC-E96004D177E5}" type="datetimeFigureOut">
              <a:rPr lang="en-IN" smtClean="0"/>
              <a:t>28-11-2021</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1700815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1D2810-01F5-4088-BCAC-E96004D177E5}" type="datetimeFigureOut">
              <a:rPr lang="en-IN" smtClean="0"/>
              <a:t>28-11-2021</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4509575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1D2810-01F5-4088-BCAC-E96004D177E5}" type="datetimeFigureOut">
              <a:rPr lang="en-IN" smtClean="0"/>
              <a:t>28-11-2021</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41164036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1D2810-01F5-4088-BCAC-E96004D177E5}" type="datetimeFigureOut">
              <a:rPr lang="en-IN" smtClean="0"/>
              <a:t>28-11-2021</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42492874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21D2810-01F5-4088-BCAC-E96004D177E5}" type="datetimeFigureOut">
              <a:rPr lang="en-IN" smtClean="0"/>
              <a:t>28-11-2021</a:t>
            </a:fld>
            <a:endParaRPr lang="en-IN"/>
          </a:p>
        </p:txBody>
      </p:sp>
      <p:sp>
        <p:nvSpPr>
          <p:cNvPr id="6" name="Footer Placeholder 5"/>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3504736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21D2810-01F5-4088-BCAC-E96004D177E5}" type="datetimeFigureOut">
              <a:rPr lang="en-IN" smtClean="0"/>
              <a:t>28-11-2021</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10397605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21D2810-01F5-4088-BCAC-E96004D177E5}" type="datetimeFigureOut">
              <a:rPr lang="en-IN" smtClean="0"/>
              <a:t>28-11-2021</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90608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21D2810-01F5-4088-BCAC-E96004D177E5}" type="datetimeFigureOut">
              <a:rPr lang="en-IN" smtClean="0"/>
              <a:t>28-11-2021</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182179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21D2810-01F5-4088-BCAC-E96004D177E5}" type="datetimeFigureOut">
              <a:rPr lang="en-IN" smtClean="0"/>
              <a:t>28-11-2021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3658010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21D2810-01F5-4088-BCAC-E96004D177E5}" type="datetimeFigureOut">
              <a:rPr lang="en-IN" smtClean="0"/>
              <a:t>28-11-2021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325873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D21D2810-01F5-4088-BCAC-E96004D177E5}" type="datetimeFigureOut">
              <a:rPr lang="en-IN" smtClean="0"/>
              <a:t>28-11-2021</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19A62B6D-4E75-4D14-83B0-4CB12504259D}" type="slidenum">
              <a:rPr lang="en-IN" smtClean="0"/>
              <a:t>‹#›</a:t>
            </a:fld>
            <a:endParaRPr lang="en-IN"/>
          </a:p>
        </p:txBody>
      </p:sp>
    </p:spTree>
    <p:extLst>
      <p:ext uri="{BB962C8B-B14F-4D97-AF65-F5344CB8AC3E}">
        <p14:creationId xmlns:p14="http://schemas.microsoft.com/office/powerpoint/2010/main" val="3970459126"/>
      </p:ext>
    </p:extLst>
  </p:cSld>
  <p:clrMap bg1="lt1" tx1="dk1" bg2="lt2" tx2="dk2" accent1="accent1" accent2="accent2" accent3="accent3" accent4="accent4" accent5="accent5" accent6="accent6" hlink="hlink" folHlink="folHlink"/>
  <p:sldLayoutIdLst>
    <p:sldLayoutId id="2147483951" r:id="rId1"/>
    <p:sldLayoutId id="2147483952" r:id="rId2"/>
    <p:sldLayoutId id="2147483953" r:id="rId3"/>
    <p:sldLayoutId id="2147483954" r:id="rId4"/>
    <p:sldLayoutId id="2147483955" r:id="rId5"/>
    <p:sldLayoutId id="2147483956" r:id="rId6"/>
    <p:sldLayoutId id="2147483957" r:id="rId7"/>
    <p:sldLayoutId id="2147483958" r:id="rId8"/>
    <p:sldLayoutId id="2147483959" r:id="rId9"/>
    <p:sldLayoutId id="2147483960" r:id="rId10"/>
    <p:sldLayoutId id="2147483961" r:id="rId11"/>
    <p:sldLayoutId id="2147483962" r:id="rId12"/>
    <p:sldLayoutId id="2147483963" r:id="rId13"/>
    <p:sldLayoutId id="2147483964" r:id="rId14"/>
    <p:sldLayoutId id="2147483965" r:id="rId15"/>
    <p:sldLayoutId id="2147483966"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0AED939-E9E4-4685-96CA-A5B0DA5138F6}"/>
              </a:ext>
            </a:extLst>
          </p:cNvPr>
          <p:cNvSpPr>
            <a:spLocks noGrp="1"/>
          </p:cNvSpPr>
          <p:nvPr>
            <p:ph type="subTitle" idx="1"/>
          </p:nvPr>
        </p:nvSpPr>
        <p:spPr>
          <a:xfrm>
            <a:off x="7704814" y="3506525"/>
            <a:ext cx="3713259" cy="3238490"/>
          </a:xfrm>
        </p:spPr>
        <p:txBody>
          <a:bodyPr>
            <a:normAutofit/>
          </a:bodyPr>
          <a:lstStyle/>
          <a:p>
            <a:r>
              <a:rPr lang="en-IN" sz="3500" u="sng" dirty="0">
                <a:solidFill>
                  <a:schemeClr val="tx1"/>
                </a:solidFill>
                <a:latin typeface="Times New Roman" panose="02020603050405020304" pitchFamily="18" charset="0"/>
                <a:cs typeface="Times New Roman" panose="02020603050405020304" pitchFamily="18" charset="0"/>
              </a:rPr>
              <a:t>Presented By:</a:t>
            </a:r>
          </a:p>
          <a:p>
            <a:r>
              <a:rPr lang="en-IN" sz="2400" dirty="0">
                <a:solidFill>
                  <a:schemeClr val="tx1"/>
                </a:solidFill>
                <a:latin typeface="Times New Roman" panose="02020603050405020304" pitchFamily="18" charset="0"/>
                <a:cs typeface="Times New Roman" panose="02020603050405020304" pitchFamily="18" charset="0"/>
              </a:rPr>
              <a:t>Manish Gupta</a:t>
            </a:r>
          </a:p>
          <a:p>
            <a:r>
              <a:rPr lang="en-IN" sz="2400" dirty="0">
                <a:solidFill>
                  <a:schemeClr val="tx1"/>
                </a:solidFill>
                <a:latin typeface="Times New Roman" panose="02020603050405020304" pitchFamily="18" charset="0"/>
                <a:cs typeface="Times New Roman" panose="02020603050405020304" pitchFamily="18" charset="0"/>
              </a:rPr>
              <a:t>Adarsh Sharma</a:t>
            </a:r>
          </a:p>
          <a:p>
            <a:r>
              <a:rPr lang="en-IN" sz="2400" dirty="0">
                <a:solidFill>
                  <a:schemeClr val="tx1"/>
                </a:solidFill>
                <a:latin typeface="Times New Roman" panose="02020603050405020304" pitchFamily="18" charset="0"/>
                <a:cs typeface="Times New Roman" panose="02020603050405020304" pitchFamily="18" charset="0"/>
              </a:rPr>
              <a:t>Monisha Narayan</a:t>
            </a:r>
          </a:p>
          <a:p>
            <a:r>
              <a:rPr lang="en-IN" sz="2400" dirty="0">
                <a:solidFill>
                  <a:schemeClr val="tx1"/>
                </a:solidFill>
                <a:latin typeface="Times New Roman" panose="02020603050405020304" pitchFamily="18" charset="0"/>
                <a:cs typeface="Times New Roman" panose="02020603050405020304" pitchFamily="18" charset="0"/>
              </a:rPr>
              <a:t>Shraddha S Gowda</a:t>
            </a:r>
          </a:p>
          <a:p>
            <a:r>
              <a:rPr lang="en-IN" sz="2400" dirty="0">
                <a:solidFill>
                  <a:schemeClr val="tx1"/>
                </a:solidFill>
                <a:latin typeface="Times New Roman" panose="02020603050405020304" pitchFamily="18" charset="0"/>
                <a:cs typeface="Times New Roman" panose="02020603050405020304" pitchFamily="18" charset="0"/>
              </a:rPr>
              <a:t>Sudhanshu Bhardwaj</a:t>
            </a:r>
          </a:p>
        </p:txBody>
      </p:sp>
      <p:pic>
        <p:nvPicPr>
          <p:cNvPr id="5" name="Picture 4">
            <a:extLst>
              <a:ext uri="{FF2B5EF4-FFF2-40B4-BE49-F238E27FC236}">
                <a16:creationId xmlns:a16="http://schemas.microsoft.com/office/drawing/2014/main" id="{D6B20B8B-CD23-4109-876F-3B9E9C9460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6922" y="112985"/>
            <a:ext cx="4243263" cy="1148963"/>
          </a:xfrm>
          <a:prstGeom prst="rect">
            <a:avLst/>
          </a:prstGeom>
        </p:spPr>
      </p:pic>
      <p:sp>
        <p:nvSpPr>
          <p:cNvPr id="6" name="Title 5">
            <a:extLst>
              <a:ext uri="{FF2B5EF4-FFF2-40B4-BE49-F238E27FC236}">
                <a16:creationId xmlns:a16="http://schemas.microsoft.com/office/drawing/2014/main" id="{558CB37B-7BB9-4DAD-A181-ECC9D09C3911}"/>
              </a:ext>
            </a:extLst>
          </p:cNvPr>
          <p:cNvSpPr>
            <a:spLocks noGrp="1"/>
          </p:cNvSpPr>
          <p:nvPr>
            <p:ph type="ctrTitle"/>
          </p:nvPr>
        </p:nvSpPr>
        <p:spPr>
          <a:xfrm>
            <a:off x="1192697" y="77206"/>
            <a:ext cx="10225376" cy="3731469"/>
          </a:xfrm>
        </p:spPr>
        <p:txBody>
          <a:bodyPr>
            <a:normAutofit/>
          </a:bodyPr>
          <a:lstStyle/>
          <a:p>
            <a:pPr algn="ctr"/>
            <a:r>
              <a:rPr lang="en-IN" u="sng" dirty="0">
                <a:solidFill>
                  <a:schemeClr val="tx1"/>
                </a:solidFill>
                <a:latin typeface="Times New Roman" panose="02020603050405020304" pitchFamily="18" charset="0"/>
                <a:cs typeface="Times New Roman" panose="02020603050405020304" pitchFamily="18" charset="0"/>
              </a:rPr>
              <a:t>Train Ticket Generation</a:t>
            </a:r>
            <a:br>
              <a:rPr lang="en-IN" sz="4800" u="sng" dirty="0">
                <a:solidFill>
                  <a:schemeClr val="tx1"/>
                </a:solidFill>
                <a:latin typeface="Times New Roman" panose="02020603050405020304" pitchFamily="18" charset="0"/>
                <a:cs typeface="Times New Roman" panose="02020603050405020304" pitchFamily="18" charset="0"/>
              </a:rPr>
            </a:br>
            <a:r>
              <a:rPr lang="en-IN" sz="4000" u="sng" dirty="0">
                <a:solidFill>
                  <a:schemeClr val="tx1"/>
                </a:solidFill>
                <a:latin typeface="Times New Roman" panose="02020603050405020304" pitchFamily="18" charset="0"/>
                <a:cs typeface="Times New Roman" panose="02020603050405020304" pitchFamily="18" charset="0"/>
              </a:rPr>
              <a:t>Batch-88</a:t>
            </a:r>
            <a:br>
              <a:rPr lang="en-IN" sz="4000" u="sng" dirty="0">
                <a:solidFill>
                  <a:schemeClr val="tx1"/>
                </a:solidFill>
                <a:latin typeface="Times New Roman" panose="02020603050405020304" pitchFamily="18" charset="0"/>
                <a:cs typeface="Times New Roman" panose="02020603050405020304" pitchFamily="18" charset="0"/>
              </a:rPr>
            </a:br>
            <a:r>
              <a:rPr lang="en-IN" sz="2800" dirty="0">
                <a:solidFill>
                  <a:schemeClr val="tx1"/>
                </a:solidFill>
                <a:latin typeface="Times New Roman" panose="02020603050405020304" pitchFamily="18" charset="0"/>
                <a:cs typeface="Times New Roman" panose="02020603050405020304" pitchFamily="18" charset="0"/>
              </a:rPr>
              <a:t>“Team-02”</a:t>
            </a:r>
            <a:br>
              <a:rPr lang="en-IN" sz="2800" dirty="0">
                <a:solidFill>
                  <a:schemeClr val="tx1"/>
                </a:solidFill>
                <a:latin typeface="Times New Roman" panose="02020603050405020304" pitchFamily="18" charset="0"/>
                <a:cs typeface="Times New Roman" panose="02020603050405020304" pitchFamily="18" charset="0"/>
              </a:rPr>
            </a:br>
            <a:endParaRPr lang="en-IN" sz="48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1981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FFC7B-9799-4142-BF5B-991C778ABADF}"/>
              </a:ext>
            </a:extLst>
          </p:cNvPr>
          <p:cNvSpPr>
            <a:spLocks noGrp="1"/>
          </p:cNvSpPr>
          <p:nvPr>
            <p:ph type="title"/>
          </p:nvPr>
        </p:nvSpPr>
        <p:spPr>
          <a:xfrm>
            <a:off x="2274744" y="5459897"/>
            <a:ext cx="8596668" cy="654657"/>
          </a:xfrm>
        </p:spPr>
        <p:txBody>
          <a:bodyPr>
            <a:normAutofit/>
          </a:bodyPr>
          <a:lstStyle/>
          <a:p>
            <a:pPr algn="ctr"/>
            <a:r>
              <a:rPr lang="en-IN" sz="2800" b="1" dirty="0">
                <a:solidFill>
                  <a:schemeClr val="tx1"/>
                </a:solidFill>
                <a:latin typeface="Times New Roman" panose="02020603050405020304" pitchFamily="18" charset="0"/>
                <a:cs typeface="Times New Roman" panose="02020603050405020304" pitchFamily="18" charset="0"/>
              </a:rPr>
              <a:t>Add Train Page</a:t>
            </a:r>
          </a:p>
        </p:txBody>
      </p:sp>
      <p:pic>
        <p:nvPicPr>
          <p:cNvPr id="4" name="Picture 3">
            <a:extLst>
              <a:ext uri="{FF2B5EF4-FFF2-40B4-BE49-F238E27FC236}">
                <a16:creationId xmlns:a16="http://schemas.microsoft.com/office/drawing/2014/main" id="{33782967-D0A9-4C50-AF51-E93763D33581}"/>
              </a:ext>
            </a:extLst>
          </p:cNvPr>
          <p:cNvPicPr>
            <a:picLocks noChangeAspect="1"/>
          </p:cNvPicPr>
          <p:nvPr/>
        </p:nvPicPr>
        <p:blipFill rotWithShape="1">
          <a:blip r:embed="rId2"/>
          <a:srcRect t="8542" b="5664"/>
          <a:stretch/>
        </p:blipFill>
        <p:spPr>
          <a:xfrm>
            <a:off x="2074293" y="1171639"/>
            <a:ext cx="8997570" cy="3988758"/>
          </a:xfrm>
          <a:prstGeom prst="rect">
            <a:avLst/>
          </a:prstGeom>
        </p:spPr>
      </p:pic>
    </p:spTree>
    <p:extLst>
      <p:ext uri="{BB962C8B-B14F-4D97-AF65-F5344CB8AC3E}">
        <p14:creationId xmlns:p14="http://schemas.microsoft.com/office/powerpoint/2010/main" val="31528480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52B396-47D4-4BD0-95AC-86AE56258147}"/>
              </a:ext>
            </a:extLst>
          </p:cNvPr>
          <p:cNvSpPr>
            <a:spLocks noGrp="1"/>
          </p:cNvSpPr>
          <p:nvPr>
            <p:ph type="title"/>
          </p:nvPr>
        </p:nvSpPr>
        <p:spPr>
          <a:xfrm>
            <a:off x="2461599" y="5468288"/>
            <a:ext cx="8596668" cy="546873"/>
          </a:xfrm>
        </p:spPr>
        <p:txBody>
          <a:bodyPr>
            <a:noAutofit/>
          </a:bodyPr>
          <a:lstStyle/>
          <a:p>
            <a:pPr algn="ctr"/>
            <a:r>
              <a:rPr lang="en-IN" sz="2800" b="1" dirty="0">
                <a:solidFill>
                  <a:schemeClr val="tx1"/>
                </a:solidFill>
                <a:latin typeface="Times New Roman" panose="02020603050405020304" pitchFamily="18" charset="0"/>
                <a:cs typeface="Times New Roman" panose="02020603050405020304" pitchFamily="18" charset="0"/>
              </a:rPr>
              <a:t>Admin Page</a:t>
            </a:r>
          </a:p>
        </p:txBody>
      </p:sp>
      <p:pic>
        <p:nvPicPr>
          <p:cNvPr id="4" name="Picture 3">
            <a:extLst>
              <a:ext uri="{FF2B5EF4-FFF2-40B4-BE49-F238E27FC236}">
                <a16:creationId xmlns:a16="http://schemas.microsoft.com/office/drawing/2014/main" id="{36523862-4889-46CB-8ACD-3CBCB5A5A517}"/>
              </a:ext>
            </a:extLst>
          </p:cNvPr>
          <p:cNvPicPr>
            <a:picLocks noChangeAspect="1"/>
          </p:cNvPicPr>
          <p:nvPr/>
        </p:nvPicPr>
        <p:blipFill rotWithShape="1">
          <a:blip r:embed="rId2">
            <a:extLst>
              <a:ext uri="{28A0092B-C50C-407E-A947-70E740481C1C}">
                <a14:useLocalDpi xmlns:a14="http://schemas.microsoft.com/office/drawing/2010/main" val="0"/>
              </a:ext>
            </a:extLst>
          </a:blip>
          <a:srcRect t="8844" b="5602"/>
          <a:stretch/>
        </p:blipFill>
        <p:spPr>
          <a:xfrm>
            <a:off x="1987826" y="946203"/>
            <a:ext cx="9070441" cy="4214191"/>
          </a:xfrm>
          <a:prstGeom prst="rect">
            <a:avLst/>
          </a:prstGeom>
        </p:spPr>
      </p:pic>
    </p:spTree>
    <p:extLst>
      <p:ext uri="{BB962C8B-B14F-4D97-AF65-F5344CB8AC3E}">
        <p14:creationId xmlns:p14="http://schemas.microsoft.com/office/powerpoint/2010/main" val="17932795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5E5A7-525C-45B4-9BCA-DA76D1E24509}"/>
              </a:ext>
            </a:extLst>
          </p:cNvPr>
          <p:cNvSpPr>
            <a:spLocks noGrp="1"/>
          </p:cNvSpPr>
          <p:nvPr>
            <p:ph type="title"/>
          </p:nvPr>
        </p:nvSpPr>
        <p:spPr>
          <a:xfrm>
            <a:off x="1640156" y="2434357"/>
            <a:ext cx="8911687" cy="1280890"/>
          </a:xfrm>
        </p:spPr>
        <p:txBody>
          <a:bodyPr>
            <a:normAutofit/>
          </a:bodyPr>
          <a:lstStyle/>
          <a:p>
            <a:pPr algn="ctr"/>
            <a:r>
              <a:rPr lang="en-IN" sz="6600" b="1" dirty="0">
                <a:solidFill>
                  <a:schemeClr val="tx1"/>
                </a:solidFill>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9477827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8AD00-5BED-4873-8067-D843D2C3C2B9}"/>
              </a:ext>
            </a:extLst>
          </p:cNvPr>
          <p:cNvSpPr>
            <a:spLocks noGrp="1"/>
          </p:cNvSpPr>
          <p:nvPr>
            <p:ph type="title"/>
          </p:nvPr>
        </p:nvSpPr>
        <p:spPr>
          <a:xfrm>
            <a:off x="1630017" y="612250"/>
            <a:ext cx="10177669" cy="842839"/>
          </a:xfrm>
        </p:spPr>
        <p:txBody>
          <a:bodyPr>
            <a:normAutofit/>
          </a:bodyPr>
          <a:lstStyle/>
          <a:p>
            <a:r>
              <a:rPr lang="en-IN" sz="4400" b="1" dirty="0">
                <a:solidFill>
                  <a:schemeClr val="tx1"/>
                </a:solidFill>
                <a:latin typeface="Times New Roman" panose="02020603050405020304" pitchFamily="18" charset="0"/>
                <a:cs typeface="Times New Roman" panose="02020603050405020304" pitchFamily="18" charset="0"/>
              </a:rPr>
              <a:t>Contents</a:t>
            </a:r>
          </a:p>
        </p:txBody>
      </p:sp>
      <p:sp>
        <p:nvSpPr>
          <p:cNvPr id="3" name="Content Placeholder 2">
            <a:extLst>
              <a:ext uri="{FF2B5EF4-FFF2-40B4-BE49-F238E27FC236}">
                <a16:creationId xmlns:a16="http://schemas.microsoft.com/office/drawing/2014/main" id="{2A66C5E6-8C7E-4420-A867-2063598F970F}"/>
              </a:ext>
            </a:extLst>
          </p:cNvPr>
          <p:cNvSpPr>
            <a:spLocks noGrp="1"/>
          </p:cNvSpPr>
          <p:nvPr>
            <p:ph idx="1"/>
          </p:nvPr>
        </p:nvSpPr>
        <p:spPr>
          <a:xfrm>
            <a:off x="1812897" y="1804947"/>
            <a:ext cx="10515600" cy="4046013"/>
          </a:xfrm>
        </p:spPr>
        <p:txBody>
          <a:bodyPr>
            <a:normAutofit/>
          </a:bodyPr>
          <a:lstStyle/>
          <a:p>
            <a:r>
              <a:rPr lang="en-IN" sz="2800" dirty="0">
                <a:solidFill>
                  <a:schemeClr val="tx1"/>
                </a:solidFill>
                <a:latin typeface="Times New Roman" panose="02020603050405020304" pitchFamily="18" charset="0"/>
                <a:cs typeface="Times New Roman" panose="02020603050405020304" pitchFamily="18" charset="0"/>
              </a:rPr>
              <a:t>Problem Statement</a:t>
            </a:r>
          </a:p>
          <a:p>
            <a:r>
              <a:rPr lang="en-IN" sz="2800" dirty="0">
                <a:solidFill>
                  <a:schemeClr val="tx1"/>
                </a:solidFill>
                <a:latin typeface="Times New Roman" panose="02020603050405020304" pitchFamily="18" charset="0"/>
                <a:cs typeface="Times New Roman" panose="02020603050405020304" pitchFamily="18" charset="0"/>
              </a:rPr>
              <a:t>Technologies Used</a:t>
            </a:r>
          </a:p>
          <a:p>
            <a:r>
              <a:rPr lang="en-IN" sz="2800" dirty="0">
                <a:solidFill>
                  <a:schemeClr val="tx1"/>
                </a:solidFill>
                <a:latin typeface="Times New Roman" panose="02020603050405020304" pitchFamily="18" charset="0"/>
                <a:cs typeface="Times New Roman" panose="02020603050405020304" pitchFamily="18" charset="0"/>
              </a:rPr>
              <a:t>Flow Chart </a:t>
            </a:r>
          </a:p>
          <a:p>
            <a:r>
              <a:rPr lang="en-IN" sz="2800" dirty="0">
                <a:solidFill>
                  <a:schemeClr val="tx1"/>
                </a:solidFill>
                <a:latin typeface="Times New Roman" panose="02020603050405020304" pitchFamily="18" charset="0"/>
                <a:cs typeface="Times New Roman" panose="02020603050405020304" pitchFamily="18" charset="0"/>
              </a:rPr>
              <a:t>Result</a:t>
            </a:r>
          </a:p>
        </p:txBody>
      </p:sp>
    </p:spTree>
    <p:extLst>
      <p:ext uri="{BB962C8B-B14F-4D97-AF65-F5344CB8AC3E}">
        <p14:creationId xmlns:p14="http://schemas.microsoft.com/office/powerpoint/2010/main" val="39634032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7A242-2DBF-4F2E-B83D-FE6ABBF1BD8A}"/>
              </a:ext>
            </a:extLst>
          </p:cNvPr>
          <p:cNvSpPr>
            <a:spLocks noGrp="1"/>
          </p:cNvSpPr>
          <p:nvPr>
            <p:ph type="title"/>
          </p:nvPr>
        </p:nvSpPr>
        <p:spPr>
          <a:xfrm>
            <a:off x="699715" y="603664"/>
            <a:ext cx="6631388" cy="978645"/>
          </a:xfrm>
        </p:spPr>
        <p:txBody>
          <a:bodyPr/>
          <a:lstStyle/>
          <a:p>
            <a:pPr algn="ctr"/>
            <a:r>
              <a:rPr lang="en-IN" sz="4400" b="1" dirty="0">
                <a:solidFill>
                  <a:schemeClr val="tx1"/>
                </a:solidFill>
                <a:latin typeface="Times New Roman" panose="02020603050405020304" pitchFamily="18" charset="0"/>
                <a:cs typeface="Times New Roman" panose="02020603050405020304" pitchFamily="18" charset="0"/>
              </a:rPr>
              <a:t>Problem Statement</a:t>
            </a:r>
            <a:endParaRPr lang="en-IN" b="1"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8ED44A9-F14E-40A5-9EB6-99A5743238EA}"/>
              </a:ext>
            </a:extLst>
          </p:cNvPr>
          <p:cNvSpPr>
            <a:spLocks noGrp="1"/>
          </p:cNvSpPr>
          <p:nvPr>
            <p:ph idx="1"/>
          </p:nvPr>
        </p:nvSpPr>
        <p:spPr>
          <a:xfrm>
            <a:off x="1614114" y="1708896"/>
            <a:ext cx="9501810" cy="2528515"/>
          </a:xfrm>
        </p:spPr>
        <p:txBody>
          <a:bodyPr>
            <a:normAutofit fontScale="92500" lnSpcReduction="10000"/>
          </a:bodyPr>
          <a:lstStyle/>
          <a:p>
            <a:pPr algn="just"/>
            <a:r>
              <a:rPr lang="en-US" sz="3000" dirty="0">
                <a:solidFill>
                  <a:schemeClr val="tx1"/>
                </a:solidFill>
                <a:latin typeface="Times New Roman" panose="02020603050405020304" pitchFamily="18" charset="0"/>
                <a:cs typeface="Times New Roman" panose="02020603050405020304" pitchFamily="18" charset="0"/>
              </a:rPr>
              <a:t>The project </a:t>
            </a:r>
            <a:r>
              <a:rPr lang="en-US" sz="3000" b="0" i="0" dirty="0">
                <a:solidFill>
                  <a:schemeClr val="tx1"/>
                </a:solidFill>
                <a:effectLst/>
                <a:latin typeface="Times New Roman" panose="02020603050405020304" pitchFamily="18" charset="0"/>
                <a:cs typeface="Times New Roman" panose="02020603050405020304" pitchFamily="18" charset="0"/>
              </a:rPr>
              <a:t>has to be developed for automating the manual system of ticket generation. </a:t>
            </a:r>
            <a:endParaRPr lang="en-IN" sz="3000" dirty="0">
              <a:solidFill>
                <a:schemeClr val="tx1"/>
              </a:solidFill>
              <a:latin typeface="Times New Roman" panose="02020603050405020304" pitchFamily="18" charset="0"/>
              <a:cs typeface="Times New Roman" panose="02020603050405020304" pitchFamily="18" charset="0"/>
            </a:endParaRPr>
          </a:p>
          <a:p>
            <a:pPr algn="just"/>
            <a:r>
              <a:rPr lang="en-IN" sz="2800" dirty="0">
                <a:solidFill>
                  <a:schemeClr val="tx1"/>
                </a:solidFill>
                <a:latin typeface="Times New Roman" panose="02020603050405020304" pitchFamily="18" charset="0"/>
                <a:cs typeface="Times New Roman" panose="02020603050405020304" pitchFamily="18" charset="0"/>
              </a:rPr>
              <a:t>The main </a:t>
            </a:r>
            <a:r>
              <a:rPr lang="en-US" sz="2800" dirty="0">
                <a:solidFill>
                  <a:schemeClr val="tx1"/>
                </a:solidFill>
                <a:latin typeface="Times New Roman" panose="02020603050405020304" pitchFamily="18" charset="0"/>
                <a:cs typeface="Times New Roman" panose="02020603050405020304" pitchFamily="18" charset="0"/>
              </a:rPr>
              <a:t>objective is to build a train ticket generation system which contains two panels  passenger and admin where passenger can book ticket and print ticket. And management panel admin can add train, update train, delete train and find train.</a:t>
            </a:r>
          </a:p>
          <a:p>
            <a:pPr marL="0" indent="0" algn="just">
              <a:buNone/>
            </a:pPr>
            <a:endParaRPr lang="en-IN" sz="28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45362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E580C-B225-4CE0-B841-35F47C09FA16}"/>
              </a:ext>
            </a:extLst>
          </p:cNvPr>
          <p:cNvSpPr>
            <a:spLocks noGrp="1"/>
          </p:cNvSpPr>
          <p:nvPr>
            <p:ph type="title"/>
          </p:nvPr>
        </p:nvSpPr>
        <p:spPr>
          <a:xfrm>
            <a:off x="1596556" y="620203"/>
            <a:ext cx="10736580" cy="580445"/>
          </a:xfrm>
        </p:spPr>
        <p:txBody>
          <a:bodyPr>
            <a:noAutofit/>
          </a:bodyPr>
          <a:lstStyle/>
          <a:p>
            <a:r>
              <a:rPr lang="en-US" sz="4400" b="1" dirty="0">
                <a:solidFill>
                  <a:schemeClr val="tx1"/>
                </a:solidFill>
                <a:latin typeface="Times New Roman" panose="02020603050405020304" pitchFamily="18" charset="0"/>
                <a:cs typeface="Times New Roman" panose="02020603050405020304" pitchFamily="18" charset="0"/>
              </a:rPr>
              <a:t>F</a:t>
            </a:r>
            <a:r>
              <a:rPr lang="en-IN" sz="4400" b="1" dirty="0">
                <a:solidFill>
                  <a:schemeClr val="tx1"/>
                </a:solidFill>
                <a:latin typeface="Times New Roman" panose="02020603050405020304" pitchFamily="18" charset="0"/>
                <a:cs typeface="Times New Roman" panose="02020603050405020304" pitchFamily="18" charset="0"/>
              </a:rPr>
              <a:t>low Chart</a:t>
            </a:r>
          </a:p>
        </p:txBody>
      </p:sp>
      <p:pic>
        <p:nvPicPr>
          <p:cNvPr id="5" name="Picture 4">
            <a:extLst>
              <a:ext uri="{FF2B5EF4-FFF2-40B4-BE49-F238E27FC236}">
                <a16:creationId xmlns:a16="http://schemas.microsoft.com/office/drawing/2014/main" id="{856D65E4-5E91-4D5E-9398-B62F07F8D4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7582" y="1391410"/>
            <a:ext cx="9668787" cy="5236002"/>
          </a:xfrm>
          <a:prstGeom prst="rect">
            <a:avLst/>
          </a:prstGeom>
        </p:spPr>
      </p:pic>
    </p:spTree>
    <p:extLst>
      <p:ext uri="{BB962C8B-B14F-4D97-AF65-F5344CB8AC3E}">
        <p14:creationId xmlns:p14="http://schemas.microsoft.com/office/powerpoint/2010/main" val="20591228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04F9140-CA48-4AF3-9543-5A46AF19FD51}"/>
              </a:ext>
            </a:extLst>
          </p:cNvPr>
          <p:cNvSpPr>
            <a:spLocks noGrp="1"/>
          </p:cNvSpPr>
          <p:nvPr>
            <p:ph type="title"/>
          </p:nvPr>
        </p:nvSpPr>
        <p:spPr>
          <a:xfrm>
            <a:off x="1710329" y="640013"/>
            <a:ext cx="8911687" cy="1013859"/>
          </a:xfrm>
        </p:spPr>
        <p:txBody>
          <a:bodyPr>
            <a:noAutofit/>
          </a:bodyPr>
          <a:lstStyle/>
          <a:p>
            <a:r>
              <a:rPr lang="en-IN" sz="4400" b="1" dirty="0">
                <a:solidFill>
                  <a:schemeClr val="tx1"/>
                </a:solidFill>
                <a:latin typeface="Times New Roman" panose="02020603050405020304" pitchFamily="18" charset="0"/>
                <a:cs typeface="Times New Roman" panose="02020603050405020304" pitchFamily="18" charset="0"/>
              </a:rPr>
              <a:t>Technologies &amp; Languages Used</a:t>
            </a:r>
            <a:br>
              <a:rPr lang="en-IN" sz="4400" b="1" dirty="0">
                <a:solidFill>
                  <a:schemeClr val="tx1"/>
                </a:solidFill>
                <a:latin typeface="Times New Roman" panose="02020603050405020304" pitchFamily="18" charset="0"/>
                <a:cs typeface="Times New Roman" panose="02020603050405020304" pitchFamily="18" charset="0"/>
              </a:rPr>
            </a:br>
            <a:br>
              <a:rPr lang="en-IN" sz="4400" b="1" dirty="0">
                <a:solidFill>
                  <a:schemeClr val="tx1"/>
                </a:solidFill>
                <a:latin typeface="Times New Roman" panose="02020603050405020304" pitchFamily="18" charset="0"/>
                <a:cs typeface="Times New Roman" panose="02020603050405020304" pitchFamily="18" charset="0"/>
              </a:rPr>
            </a:br>
            <a:endParaRPr lang="en-IN" sz="4400" b="1" dirty="0"/>
          </a:p>
        </p:txBody>
      </p:sp>
      <p:sp>
        <p:nvSpPr>
          <p:cNvPr id="3" name="Content Placeholder 2">
            <a:extLst>
              <a:ext uri="{FF2B5EF4-FFF2-40B4-BE49-F238E27FC236}">
                <a16:creationId xmlns:a16="http://schemas.microsoft.com/office/drawing/2014/main" id="{697CB709-079A-4470-8C47-7D475FCF7F31}"/>
              </a:ext>
            </a:extLst>
          </p:cNvPr>
          <p:cNvSpPr>
            <a:spLocks noGrp="1"/>
          </p:cNvSpPr>
          <p:nvPr>
            <p:ph idx="4294967295"/>
          </p:nvPr>
        </p:nvSpPr>
        <p:spPr>
          <a:xfrm>
            <a:off x="1852655" y="1717481"/>
            <a:ext cx="9597224" cy="3880237"/>
          </a:xfrm>
        </p:spPr>
        <p:txBody>
          <a:bodyPr>
            <a:normAutofit/>
          </a:bodyPr>
          <a:lstStyle/>
          <a:p>
            <a:r>
              <a:rPr lang="en-IN" sz="2800" dirty="0">
                <a:solidFill>
                  <a:schemeClr val="tx1"/>
                </a:solidFill>
                <a:latin typeface="Times New Roman" panose="02020603050405020304" pitchFamily="18" charset="0"/>
                <a:cs typeface="Times New Roman" panose="02020603050405020304" pitchFamily="18" charset="0"/>
              </a:rPr>
              <a:t>Spring boot framework</a:t>
            </a:r>
          </a:p>
          <a:p>
            <a:r>
              <a:rPr lang="en-IN" sz="2800" dirty="0">
                <a:solidFill>
                  <a:schemeClr val="tx1"/>
                </a:solidFill>
                <a:latin typeface="Times New Roman" panose="02020603050405020304" pitchFamily="18" charset="0"/>
                <a:cs typeface="Times New Roman" panose="02020603050405020304" pitchFamily="18" charset="0"/>
              </a:rPr>
              <a:t>MySQL Database</a:t>
            </a:r>
          </a:p>
          <a:p>
            <a:r>
              <a:rPr lang="en-IN" sz="2800" dirty="0">
                <a:solidFill>
                  <a:schemeClr val="tx1"/>
                </a:solidFill>
                <a:latin typeface="Times New Roman" panose="02020603050405020304" pitchFamily="18" charset="0"/>
                <a:cs typeface="Times New Roman" panose="02020603050405020304" pitchFamily="18" charset="0"/>
              </a:rPr>
              <a:t>Visual studio Editor</a:t>
            </a:r>
          </a:p>
          <a:p>
            <a:r>
              <a:rPr lang="en-IN" sz="2800" dirty="0">
                <a:solidFill>
                  <a:schemeClr val="tx1"/>
                </a:solidFill>
                <a:latin typeface="Times New Roman" panose="02020603050405020304" pitchFamily="18" charset="0"/>
                <a:cs typeface="Times New Roman" panose="02020603050405020304" pitchFamily="18" charset="0"/>
              </a:rPr>
              <a:t>Java </a:t>
            </a:r>
          </a:p>
          <a:p>
            <a:r>
              <a:rPr lang="en-IN" sz="2800" dirty="0">
                <a:solidFill>
                  <a:schemeClr val="tx1"/>
                </a:solidFill>
                <a:latin typeface="Times New Roman" panose="02020603050405020304" pitchFamily="18" charset="0"/>
                <a:cs typeface="Times New Roman" panose="02020603050405020304" pitchFamily="18" charset="0"/>
              </a:rPr>
              <a:t>Java Script</a:t>
            </a:r>
          </a:p>
          <a:p>
            <a:r>
              <a:rPr lang="en-IN" sz="2800" dirty="0">
                <a:solidFill>
                  <a:schemeClr val="tx1"/>
                </a:solidFill>
                <a:latin typeface="Times New Roman" panose="02020603050405020304" pitchFamily="18" charset="0"/>
                <a:cs typeface="Times New Roman" panose="02020603050405020304" pitchFamily="18" charset="0"/>
              </a:rPr>
              <a:t>HTML</a:t>
            </a:r>
          </a:p>
          <a:p>
            <a:r>
              <a:rPr lang="en-IN" sz="2800" dirty="0">
                <a:solidFill>
                  <a:schemeClr val="tx1"/>
                </a:solidFill>
                <a:latin typeface="Times New Roman" panose="02020603050405020304" pitchFamily="18" charset="0"/>
                <a:cs typeface="Times New Roman" panose="02020603050405020304" pitchFamily="18" charset="0"/>
              </a:rPr>
              <a:t>CSS</a:t>
            </a:r>
          </a:p>
          <a:p>
            <a:pPr marL="0" indent="0">
              <a:buNone/>
            </a:pPr>
            <a:endParaRPr lang="en-IN" sz="2800" dirty="0"/>
          </a:p>
          <a:p>
            <a:endParaRPr lang="en-IN" sz="2800" dirty="0"/>
          </a:p>
          <a:p>
            <a:endParaRPr lang="en-IN" sz="2800" dirty="0"/>
          </a:p>
          <a:p>
            <a:pPr marL="0" indent="0">
              <a:buNone/>
            </a:pPr>
            <a:endParaRPr lang="en-IN" dirty="0">
              <a:solidFill>
                <a:schemeClr val="accent1"/>
              </a:solidFill>
            </a:endParaRPr>
          </a:p>
        </p:txBody>
      </p:sp>
    </p:spTree>
    <p:extLst>
      <p:ext uri="{BB962C8B-B14F-4D97-AF65-F5344CB8AC3E}">
        <p14:creationId xmlns:p14="http://schemas.microsoft.com/office/powerpoint/2010/main" val="4158817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6B10C-DC17-407A-8A15-B3FCEBFCA137}"/>
              </a:ext>
            </a:extLst>
          </p:cNvPr>
          <p:cNvSpPr>
            <a:spLocks noGrp="1"/>
          </p:cNvSpPr>
          <p:nvPr>
            <p:ph type="title"/>
          </p:nvPr>
        </p:nvSpPr>
        <p:spPr>
          <a:xfrm>
            <a:off x="375184" y="563979"/>
            <a:ext cx="4542975" cy="638755"/>
          </a:xfrm>
        </p:spPr>
        <p:txBody>
          <a:bodyPr>
            <a:normAutofit fontScale="90000"/>
          </a:bodyPr>
          <a:lstStyle/>
          <a:p>
            <a:pPr algn="ctr"/>
            <a:r>
              <a:rPr lang="en-US" sz="4900" b="1" dirty="0">
                <a:solidFill>
                  <a:schemeClr val="tx1"/>
                </a:solidFill>
                <a:latin typeface="Times New Roman" panose="02020603050405020304" pitchFamily="18" charset="0"/>
                <a:cs typeface="Times New Roman" panose="02020603050405020304" pitchFamily="18" charset="0"/>
              </a:rPr>
              <a:t>Results</a:t>
            </a:r>
            <a:endParaRPr lang="en-IN" b="1"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5F9ABB3-1039-4314-B4DB-39F54D7A6911}"/>
              </a:ext>
            </a:extLst>
          </p:cNvPr>
          <p:cNvSpPr>
            <a:spLocks noGrp="1"/>
          </p:cNvSpPr>
          <p:nvPr>
            <p:ph idx="1"/>
          </p:nvPr>
        </p:nvSpPr>
        <p:spPr>
          <a:xfrm>
            <a:off x="3967635" y="5818144"/>
            <a:ext cx="4383949" cy="419790"/>
          </a:xfrm>
        </p:spPr>
        <p:txBody>
          <a:bodyPr>
            <a:noAutofit/>
          </a:bodyPr>
          <a:lstStyle/>
          <a:p>
            <a:pPr marL="0" indent="0" algn="ctr">
              <a:buNone/>
            </a:pPr>
            <a:r>
              <a:rPr lang="en-US" sz="2800" b="1" dirty="0">
                <a:solidFill>
                  <a:schemeClr val="tx1"/>
                </a:solidFill>
                <a:latin typeface="Times New Roman" panose="02020603050405020304" pitchFamily="18" charset="0"/>
                <a:cs typeface="Times New Roman" panose="02020603050405020304" pitchFamily="18" charset="0"/>
              </a:rPr>
              <a:t>     Login Page</a:t>
            </a:r>
            <a:endParaRPr lang="en-IN" sz="2800" b="1" dirty="0">
              <a:solidFill>
                <a:schemeClr val="tx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455C2CB4-E009-4239-86B1-4EAF9B4D1564}"/>
              </a:ext>
            </a:extLst>
          </p:cNvPr>
          <p:cNvPicPr>
            <a:picLocks noChangeAspect="1"/>
          </p:cNvPicPr>
          <p:nvPr/>
        </p:nvPicPr>
        <p:blipFill>
          <a:blip r:embed="rId2"/>
          <a:stretch>
            <a:fillRect/>
          </a:stretch>
        </p:blipFill>
        <p:spPr>
          <a:xfrm>
            <a:off x="1750612" y="1588210"/>
            <a:ext cx="8817996" cy="3951923"/>
          </a:xfrm>
          <a:prstGeom prst="rect">
            <a:avLst/>
          </a:prstGeom>
        </p:spPr>
      </p:pic>
    </p:spTree>
    <p:extLst>
      <p:ext uri="{BB962C8B-B14F-4D97-AF65-F5344CB8AC3E}">
        <p14:creationId xmlns:p14="http://schemas.microsoft.com/office/powerpoint/2010/main" val="32768396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28FD7-608A-4CC1-8856-0DA11D7B5675}"/>
              </a:ext>
            </a:extLst>
          </p:cNvPr>
          <p:cNvSpPr>
            <a:spLocks noGrp="1"/>
          </p:cNvSpPr>
          <p:nvPr>
            <p:ph type="title"/>
          </p:nvPr>
        </p:nvSpPr>
        <p:spPr>
          <a:xfrm>
            <a:off x="1948741" y="5483954"/>
            <a:ext cx="8596668" cy="527437"/>
          </a:xfrm>
        </p:spPr>
        <p:txBody>
          <a:bodyPr>
            <a:noAutofit/>
          </a:bodyPr>
          <a:lstStyle/>
          <a:p>
            <a:pPr algn="ctr"/>
            <a:r>
              <a:rPr lang="en-IN" sz="3200" b="1" dirty="0">
                <a:solidFill>
                  <a:schemeClr val="tx1"/>
                </a:solidFill>
                <a:latin typeface="Times New Roman" panose="02020603050405020304" pitchFamily="18" charset="0"/>
                <a:cs typeface="Times New Roman" panose="02020603050405020304" pitchFamily="18" charset="0"/>
              </a:rPr>
              <a:t>     </a:t>
            </a:r>
            <a:r>
              <a:rPr lang="en-IN" sz="2800" b="1" dirty="0">
                <a:solidFill>
                  <a:schemeClr val="tx1"/>
                </a:solidFill>
                <a:latin typeface="Times New Roman" panose="02020603050405020304" pitchFamily="18" charset="0"/>
                <a:cs typeface="Times New Roman" panose="02020603050405020304" pitchFamily="18" charset="0"/>
              </a:rPr>
              <a:t>Passenger Page</a:t>
            </a:r>
            <a:endParaRPr lang="en-IN" sz="3200" b="1" dirty="0">
              <a:solidFill>
                <a:schemeClr val="tx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DC491D96-36B3-4180-B1BB-FA4C3DA06679}"/>
              </a:ext>
            </a:extLst>
          </p:cNvPr>
          <p:cNvPicPr>
            <a:picLocks noChangeAspect="1"/>
          </p:cNvPicPr>
          <p:nvPr/>
        </p:nvPicPr>
        <p:blipFill rotWithShape="1">
          <a:blip r:embed="rId2">
            <a:extLst>
              <a:ext uri="{28A0092B-C50C-407E-A947-70E740481C1C}">
                <a14:useLocalDpi xmlns:a14="http://schemas.microsoft.com/office/drawing/2010/main" val="0"/>
              </a:ext>
            </a:extLst>
          </a:blip>
          <a:srcRect l="480" t="9021" r="10871" b="20607"/>
          <a:stretch/>
        </p:blipFill>
        <p:spPr>
          <a:xfrm>
            <a:off x="2115048" y="949976"/>
            <a:ext cx="8849801" cy="4242226"/>
          </a:xfrm>
          <a:prstGeom prst="rect">
            <a:avLst/>
          </a:prstGeom>
        </p:spPr>
      </p:pic>
    </p:spTree>
    <p:extLst>
      <p:ext uri="{BB962C8B-B14F-4D97-AF65-F5344CB8AC3E}">
        <p14:creationId xmlns:p14="http://schemas.microsoft.com/office/powerpoint/2010/main" val="33700176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32F29-63AB-45E9-8C89-54EF97E2CC80}"/>
              </a:ext>
            </a:extLst>
          </p:cNvPr>
          <p:cNvSpPr>
            <a:spLocks noGrp="1"/>
          </p:cNvSpPr>
          <p:nvPr>
            <p:ph type="title"/>
          </p:nvPr>
        </p:nvSpPr>
        <p:spPr>
          <a:xfrm>
            <a:off x="2001078" y="5780598"/>
            <a:ext cx="8596668" cy="598999"/>
          </a:xfrm>
        </p:spPr>
        <p:txBody>
          <a:bodyPr>
            <a:normAutofit/>
          </a:bodyPr>
          <a:lstStyle/>
          <a:p>
            <a:pPr algn="ctr"/>
            <a:r>
              <a:rPr lang="en-IN" sz="2800" b="1" dirty="0">
                <a:solidFill>
                  <a:schemeClr val="tx1"/>
                </a:solidFill>
                <a:latin typeface="Times New Roman" panose="02020603050405020304" pitchFamily="18" charset="0"/>
                <a:cs typeface="Times New Roman" panose="02020603050405020304" pitchFamily="18" charset="0"/>
              </a:rPr>
              <a:t>Add Passenger Page</a:t>
            </a:r>
          </a:p>
        </p:txBody>
      </p:sp>
      <p:pic>
        <p:nvPicPr>
          <p:cNvPr id="3" name="Picture 2">
            <a:extLst>
              <a:ext uri="{FF2B5EF4-FFF2-40B4-BE49-F238E27FC236}">
                <a16:creationId xmlns:a16="http://schemas.microsoft.com/office/drawing/2014/main" id="{55F19C06-C2FC-4199-9CD1-791C7CC27945}"/>
              </a:ext>
            </a:extLst>
          </p:cNvPr>
          <p:cNvPicPr>
            <a:picLocks noChangeAspect="1"/>
          </p:cNvPicPr>
          <p:nvPr/>
        </p:nvPicPr>
        <p:blipFill rotWithShape="1">
          <a:blip r:embed="rId2"/>
          <a:srcRect t="8678" b="5492"/>
          <a:stretch/>
        </p:blipFill>
        <p:spPr>
          <a:xfrm>
            <a:off x="2001078" y="1077402"/>
            <a:ext cx="8857753" cy="4476584"/>
          </a:xfrm>
          <a:prstGeom prst="rect">
            <a:avLst/>
          </a:prstGeom>
        </p:spPr>
      </p:pic>
    </p:spTree>
    <p:extLst>
      <p:ext uri="{BB962C8B-B14F-4D97-AF65-F5344CB8AC3E}">
        <p14:creationId xmlns:p14="http://schemas.microsoft.com/office/powerpoint/2010/main" val="42376014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AD491-3271-4F2D-8DC7-1F79BEC40DD0}"/>
              </a:ext>
            </a:extLst>
          </p:cNvPr>
          <p:cNvSpPr>
            <a:spLocks noGrp="1"/>
          </p:cNvSpPr>
          <p:nvPr>
            <p:ph type="title"/>
          </p:nvPr>
        </p:nvSpPr>
        <p:spPr>
          <a:xfrm>
            <a:off x="2226365" y="5375962"/>
            <a:ext cx="8596668" cy="801316"/>
          </a:xfrm>
        </p:spPr>
        <p:txBody>
          <a:bodyPr>
            <a:normAutofit/>
          </a:bodyPr>
          <a:lstStyle/>
          <a:p>
            <a:pPr algn="ctr"/>
            <a:r>
              <a:rPr lang="en-IN" sz="2800" b="1" dirty="0">
                <a:solidFill>
                  <a:schemeClr val="tx1"/>
                </a:solidFill>
                <a:latin typeface="Times New Roman" panose="02020603050405020304" pitchFamily="18" charset="0"/>
                <a:cs typeface="Times New Roman" panose="02020603050405020304" pitchFamily="18" charset="0"/>
              </a:rPr>
              <a:t>Train Details Page</a:t>
            </a:r>
          </a:p>
        </p:txBody>
      </p:sp>
      <p:pic>
        <p:nvPicPr>
          <p:cNvPr id="7" name="Content Placeholder 6">
            <a:extLst>
              <a:ext uri="{FF2B5EF4-FFF2-40B4-BE49-F238E27FC236}">
                <a16:creationId xmlns:a16="http://schemas.microsoft.com/office/drawing/2014/main" id="{E9E5876D-1FDF-4C53-9582-8755014B6D2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9610" r="1283" b="5157"/>
          <a:stretch/>
        </p:blipFill>
        <p:spPr>
          <a:xfrm>
            <a:off x="2226365" y="1081380"/>
            <a:ext cx="8189843" cy="3880236"/>
          </a:xfrm>
        </p:spPr>
      </p:pic>
    </p:spTree>
    <p:extLst>
      <p:ext uri="{BB962C8B-B14F-4D97-AF65-F5344CB8AC3E}">
        <p14:creationId xmlns:p14="http://schemas.microsoft.com/office/powerpoint/2010/main" val="3000227550"/>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docProps/app.xml><?xml version="1.0" encoding="utf-8"?>
<Properties xmlns="http://schemas.openxmlformats.org/officeDocument/2006/extended-properties" xmlns:vt="http://schemas.openxmlformats.org/officeDocument/2006/docPropsVTypes">
  <Template>TM02892315[[fn=Wisp]]</Template>
  <TotalTime>0</TotalTime>
  <Words>135</Words>
  <Application>Microsoft Office PowerPoint</Application>
  <PresentationFormat>Widescreen</PresentationFormat>
  <Paragraphs>34</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Century Gothic</vt:lpstr>
      <vt:lpstr>Times New Roman</vt:lpstr>
      <vt:lpstr>Wingdings 3</vt:lpstr>
      <vt:lpstr>Wisp</vt:lpstr>
      <vt:lpstr>Train Ticket Generation Batch-88 “Team-02” </vt:lpstr>
      <vt:lpstr>Contents</vt:lpstr>
      <vt:lpstr>Problem Statement</vt:lpstr>
      <vt:lpstr>Flow Chart</vt:lpstr>
      <vt:lpstr>Technologies &amp; Languages Used  </vt:lpstr>
      <vt:lpstr>Results</vt:lpstr>
      <vt:lpstr>     Passenger Page</vt:lpstr>
      <vt:lpstr>Add Passenger Page</vt:lpstr>
      <vt:lpstr>Train Details Page</vt:lpstr>
      <vt:lpstr>Add Train Page</vt:lpstr>
      <vt:lpstr>Admin Page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Batch-88</dc:title>
  <dc:creator>Monisha BL</dc:creator>
  <cp:lastModifiedBy>Monisha BL</cp:lastModifiedBy>
  <cp:revision>33</cp:revision>
  <dcterms:created xsi:type="dcterms:W3CDTF">2021-11-17T12:49:16Z</dcterms:created>
  <dcterms:modified xsi:type="dcterms:W3CDTF">2021-11-28T13:14:05Z</dcterms:modified>
</cp:coreProperties>
</file>

<file path=docProps/thumbnail.jpeg>
</file>